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7FD5D9-5C6B-45AD-B5FD-E9E49D8F896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96E0F5C-FDC2-4D9E-A18E-9CDD1917EC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Край замечательных людей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подготовлена к юбилею Хабаровского края учащимися </a:t>
            </a:r>
            <a:r>
              <a:rPr lang="en-US" dirty="0" smtClean="0"/>
              <a:t>5</a:t>
            </a:r>
            <a:r>
              <a:rPr lang="ru-RU" dirty="0" smtClean="0"/>
              <a:t> </a:t>
            </a:r>
            <a:r>
              <a:rPr lang="ru-RU" dirty="0" smtClean="0"/>
              <a:t>класса на </a:t>
            </a:r>
            <a:r>
              <a:rPr lang="ru-RU" dirty="0" smtClean="0"/>
              <a:t>факультативе «Дальневосточная литература»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309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970784" cy="5847928"/>
          </a:xfrm>
        </p:spPr>
        <p:txBody>
          <a:bodyPr>
            <a:normAutofit/>
          </a:bodyPr>
          <a:lstStyle/>
          <a:p>
            <a:r>
              <a:rPr lang="ru-RU" sz="2000" b="1" dirty="0"/>
              <a:t>Ефименко Василий Михайлович (1915 – 1983)</a:t>
            </a:r>
            <a:r>
              <a:rPr lang="ru-RU" sz="2000" dirty="0"/>
              <a:t> – дальневосточный писатель, участник Великой Отечественной войны, член Союза писателей СССР, член редколлегии журнала «Дальний Восток», автор увлекательных по сюжету книг, изданных в Хабаровске, Москве.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https://www.fessl.ru/docs-downloads/news/kray/Efimenk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24744"/>
            <a:ext cx="3456384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97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826768" cy="5487888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Кучеренко Сергей Петрович (1927 – 2009)</a:t>
            </a:r>
            <a:r>
              <a:rPr lang="ru-RU" sz="2000" dirty="0"/>
              <a:t>, известный дальневосточный писатель, ученый-биолог, охотовед, кандидат биологических наук, научный сотрудник Дальневосточного отделения Всесоюзного НИИ охотничьего хозяйства, заслуженный работник культуры, член Союза писателей России, ветеран Великой Отечественной войны, автор научных (свыше 80) и научно-популярных (свыше 200) статей, очерков, рассказов, более 20 научно-популярных, научно-художественных и художественных книг для детей и взрослых, опубликованных в Хабаровске и Москве. Много лет занимался изучением экологии тигра.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https://www.fessl.ru/docs-downloads/news/kray/Kucherenk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836712"/>
            <a:ext cx="3528392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21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244827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Портретная галерея</a:t>
            </a:r>
            <a:br>
              <a:rPr lang="ru-RU" dirty="0" smtClean="0"/>
            </a:br>
            <a:r>
              <a:rPr lang="ru-RU" dirty="0" smtClean="0"/>
              <a:t>        «Край замечательных людей»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портретной галерее представлены писатели и поэты дальневосточники.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50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533400"/>
            <a:ext cx="3538736" cy="5631904"/>
          </a:xfrm>
        </p:spPr>
        <p:txBody>
          <a:bodyPr>
            <a:noAutofit/>
          </a:bodyPr>
          <a:lstStyle/>
          <a:p>
            <a:r>
              <a:rPr lang="ru-RU" sz="2000" b="1" dirty="0"/>
              <a:t>Задорнов Николай Павлович (1909 – 1992)</a:t>
            </a:r>
            <a:r>
              <a:rPr lang="ru-RU" sz="2000" dirty="0"/>
              <a:t> – русский советский писатель, все свое творчество посвятивший Дальнему Востоку, член Союза писателей СССР. Его широко известные романы из циклов «Амур-батюшка», «Война за океан» и другие, рассказывающие об истории открытия и освоения русскими людьми восточных окраин России, вошли в золотой фонд мировой классики и составляют бесценное литературное наследие Приамурья.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https://www.fessl.ru/docs-downloads/news/kray/Zadornov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4039692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10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898776" cy="5919936"/>
          </a:xfrm>
        </p:spPr>
        <p:txBody>
          <a:bodyPr>
            <a:normAutofit/>
          </a:bodyPr>
          <a:lstStyle/>
          <a:p>
            <a:r>
              <a:rPr lang="ru-RU" sz="2000" b="1" dirty="0" err="1"/>
              <a:t>Ходжер</a:t>
            </a:r>
            <a:r>
              <a:rPr lang="ru-RU" sz="2000" b="1" dirty="0"/>
              <a:t> Григорий </a:t>
            </a:r>
            <a:r>
              <a:rPr lang="ru-RU" sz="2000" b="1" dirty="0" err="1"/>
              <a:t>Гибивич</a:t>
            </a:r>
            <a:r>
              <a:rPr lang="ru-RU" sz="2000" b="1" dirty="0"/>
              <a:t> (1929 – 2006)</a:t>
            </a:r>
            <a:r>
              <a:rPr lang="ru-RU" sz="2000" dirty="0"/>
              <a:t> – дальневосточный писатель, основоположник нанайской литературы, лауреат Государственной премии РСФСР, литературного конкурса VI Всемирного фестиваля молодёжи и студентов в Москве (1957), член Союза писателей СССР, кавалер орденов Трудового Красного Знамени, Дружбы народов, автор трилогии «Амур широкий», других произведений, повествующих о прошлой и настоящей жизни нанайского народа</a:t>
            </a:r>
          </a:p>
        </p:txBody>
      </p:sp>
      <p:pic>
        <p:nvPicPr>
          <p:cNvPr id="4" name="Объект 3" descr="https://www.fessl.ru/docs-downloads/news/kray/Hodzher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3744416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830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548680"/>
            <a:ext cx="3405064" cy="5544616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Сысоев Всеволод Петрович (1911 – 2011)</a:t>
            </a:r>
            <a:r>
              <a:rPr lang="ru-RU" sz="2000" dirty="0"/>
              <a:t> – ученый, охотовед-биолог, географ, краевед, путешественник, писатель-натуралист, популяризатор знаний о дальневосточной природе, участник войны с Японией (1945), член Союза писателей СССР (1968), заслуженный работник культуры РСФСР (1966), почетный гражданин г. Хабаровска (1995). Его именем назван зоосад «Приамурский», созданный по его рекомендации.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https://www.fessl.ru/docs-downloads/news/kray/Sysoev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4251144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19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836712"/>
            <a:ext cx="3970784" cy="5544616"/>
          </a:xfrm>
        </p:spPr>
        <p:txBody>
          <a:bodyPr>
            <a:normAutofit fontScale="90000"/>
          </a:bodyPr>
          <a:lstStyle/>
          <a:p>
            <a:r>
              <a:rPr lang="ru-RU" sz="2000" b="1" dirty="0" err="1"/>
              <a:t>Наволочкин</a:t>
            </a:r>
            <a:r>
              <a:rPr lang="ru-RU" sz="2000" b="1" dirty="0"/>
              <a:t> Николай Дмитриевич (1923-2013)</a:t>
            </a:r>
            <a:r>
              <a:rPr lang="ru-RU" sz="2000" dirty="0"/>
              <a:t> – дальневосточный писатель, главный редактор журнала «Дальний Восток» (1977–1987), участник Великой Отечественной войны, заслуженный работник культуры РСФСР, почетный гражданин г. Хабаровска, автор многочисленных рассказов для детей, книг по истории открытия и освоения Дальнего Востока, активный популяризатор литературы, дальневосточной истории. Его имя присвоено библиотекам пос. Николаевка </a:t>
            </a:r>
            <a:r>
              <a:rPr lang="ru-RU" sz="2000" dirty="0" err="1"/>
              <a:t>Смидовичского</a:t>
            </a:r>
            <a:r>
              <a:rPr lang="ru-RU" sz="2000" dirty="0"/>
              <a:t> района ЕАО и Хабаровской краевой детской библиотеке. 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https://www.fessl.ru/docs-downloads/news/kray/Navolochkin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3816424" cy="5472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945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908720"/>
            <a:ext cx="3898776" cy="5472608"/>
          </a:xfrm>
        </p:spPr>
        <p:txBody>
          <a:bodyPr>
            <a:normAutofit/>
          </a:bodyPr>
          <a:lstStyle/>
          <a:p>
            <a:r>
              <a:rPr lang="ru-RU" sz="2000" b="1" dirty="0" err="1"/>
              <a:t>Пассар</a:t>
            </a:r>
            <a:r>
              <a:rPr lang="ru-RU" sz="2000" b="1" dirty="0"/>
              <a:t> Андрей Александрович (1925 – 2013)</a:t>
            </a:r>
            <a:r>
              <a:rPr lang="ru-RU" sz="2000" dirty="0"/>
              <a:t> – нанайский поэт, член Союза писателей СССР (1955), заслуженный работник культуры РСФСР, лауреат премии Правительства РФ «Душа России» в номинации «Традиционная народная культура» (2009).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https://www.fessl.ru/docs-downloads/news/kray/Passar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3672408" cy="5040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08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124744"/>
            <a:ext cx="3970784" cy="5040560"/>
          </a:xfrm>
        </p:spPr>
        <p:txBody>
          <a:bodyPr>
            <a:normAutofit/>
          </a:bodyPr>
          <a:lstStyle/>
          <a:p>
            <a:r>
              <a:rPr lang="ru-RU" sz="2000" b="1" dirty="0" err="1"/>
              <a:t>Нагишкин</a:t>
            </a:r>
            <a:r>
              <a:rPr lang="ru-RU" sz="2000" b="1" dirty="0"/>
              <a:t> Дмитрий Дмитриевич (1909 – 1961)</a:t>
            </a:r>
            <a:r>
              <a:rPr lang="ru-RU" sz="2000" dirty="0"/>
              <a:t> – дальневосточный писатель, талантливый журналист, художник, мастер книжной иллюстрации и газетной карикатуры, автор знаменитых книг «Сердце </a:t>
            </a:r>
            <a:r>
              <a:rPr lang="ru-RU" sz="2000" dirty="0" err="1"/>
              <a:t>Бонивура</a:t>
            </a:r>
            <a:r>
              <a:rPr lang="ru-RU" sz="2000" dirty="0"/>
              <a:t>», «Амурские сказки» и др., член Союза советских писателей, Союза советских художников. «Амурские сказки» в иллюстрациях Д. Г. </a:t>
            </a:r>
            <a:r>
              <a:rPr lang="ru-RU" sz="2000" dirty="0" err="1"/>
              <a:t>Павлишина</a:t>
            </a:r>
            <a:r>
              <a:rPr lang="ru-RU" sz="2000" dirty="0"/>
              <a:t> получили множество премий, издавались на многих языках.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https://www.fessl.ru/docs-downloads/news/kray/Nagishkin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3744415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1388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898776" cy="5472608"/>
          </a:xfrm>
        </p:spPr>
        <p:txBody>
          <a:bodyPr>
            <a:normAutofit/>
          </a:bodyPr>
          <a:lstStyle/>
          <a:p>
            <a:r>
              <a:rPr lang="ru-RU" sz="2000" b="1" dirty="0" err="1"/>
              <a:t>Клипель</a:t>
            </a:r>
            <a:r>
              <a:rPr lang="ru-RU" sz="2000" b="1" dirty="0"/>
              <a:t> Владимир Иванович (1917 – 2011)</a:t>
            </a:r>
            <a:r>
              <a:rPr lang="ru-RU" sz="2000" dirty="0"/>
              <a:t> – писатель, краевед, художник, исследователь, большой знаток природы, участник трех войн, офицер-орденоносец, член Союза писателей СССР, заслуженный работник культуры России (1992), почетный гражданин г. Хабаровска.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https://www.fessl.ru/docs-downloads/news/kray/Klipe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908720"/>
            <a:ext cx="3528392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744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</TotalTime>
  <Words>179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Край замечательных людей</vt:lpstr>
      <vt:lpstr>               Портретная галерея         «Край замечательных людей»</vt:lpstr>
      <vt:lpstr>Задорнов Николай Павлович (1909 – 1992) – русский советский писатель, все свое творчество посвятивший Дальнему Востоку, член Союза писателей СССР. Его широко известные романы из циклов «Амур-батюшка», «Война за океан» и другие, рассказывающие об истории открытия и освоения русскими людьми восточных окраин России, вошли в золотой фонд мировой классики и составляют бесценное литературное наследие Приамурья. </vt:lpstr>
      <vt:lpstr>Ходжер Григорий Гибивич (1929 – 2006) – дальневосточный писатель, основоположник нанайской литературы, лауреат Государственной премии РСФСР, литературного конкурса VI Всемирного фестиваля молодёжи и студентов в Москве (1957), член Союза писателей СССР, кавалер орденов Трудового Красного Знамени, Дружбы народов, автор трилогии «Амур широкий», других произведений, повествующих о прошлой и настоящей жизни нанайского народа</vt:lpstr>
      <vt:lpstr>Сысоев Всеволод Петрович (1911 – 2011) – ученый, охотовед-биолог, географ, краевед, путешественник, писатель-натуралист, популяризатор знаний о дальневосточной природе, участник войны с Японией (1945), член Союза писателей СССР (1968), заслуженный работник культуры РСФСР (1966), почетный гражданин г. Хабаровска (1995). Его именем назван зоосад «Приамурский», созданный по его рекомендации. </vt:lpstr>
      <vt:lpstr>Наволочкин Николай Дмитриевич (1923-2013) – дальневосточный писатель, главный редактор журнала «Дальний Восток» (1977–1987), участник Великой Отечественной войны, заслуженный работник культуры РСФСР, почетный гражданин г. Хабаровска, автор многочисленных рассказов для детей, книг по истории открытия и освоения Дальнего Востока, активный популяризатор литературы, дальневосточной истории. Его имя присвоено библиотекам пос. Николаевка Смидовичского района ЕАО и Хабаровской краевой детской библиотеке.  </vt:lpstr>
      <vt:lpstr>Пассар Андрей Александрович (1925 – 2013) – нанайский поэт, член Союза писателей СССР (1955), заслуженный работник культуры РСФСР, лауреат премии Правительства РФ «Душа России» в номинации «Традиционная народная культура» (2009). </vt:lpstr>
      <vt:lpstr>Нагишкин Дмитрий Дмитриевич (1909 – 1961) – дальневосточный писатель, талантливый журналист, художник, мастер книжной иллюстрации и газетной карикатуры, автор знаменитых книг «Сердце Бонивура», «Амурские сказки» и др., член Союза советских писателей, Союза советских художников. «Амурские сказки» в иллюстрациях Д. Г. Павлишина получили множество премий, издавались на многих языках. </vt:lpstr>
      <vt:lpstr>Клипель Владимир Иванович (1917 – 2011) – писатель, краевед, художник, исследователь, большой знаток природы, участник трех войн, офицер-орденоносец, член Союза писателей СССР, заслуженный работник культуры России (1992), почетный гражданин г. Хабаровска. </vt:lpstr>
      <vt:lpstr>Ефименко Василий Михайлович (1915 – 1983) – дальневосточный писатель, участник Великой Отечественной войны, член Союза писателей СССР, член редколлегии журнала «Дальний Восток», автор увлекательных по сюжету книг, изданных в Хабаровске, Москве. </vt:lpstr>
      <vt:lpstr>Кучеренко Сергей Петрович (1927 – 2009), известный дальневосточный писатель, ученый-биолог, охотовед, кандидат биологических наук, научный сотрудник Дальневосточного отделения Всесоюзного НИИ охотничьего хозяйства, заслуженный работник культуры, член Союза писателей России, ветеран Великой Отечественной войны, автор научных (свыше 80) и научно-популярных (свыше 200) статей, очерков, рассказов, более 20 научно-популярных, научно-художественных и художественных книг для детей и взрослых, опубликованных в Хабаровске и Москве. Много лет занимался изучением экологии тигра.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Край замечательных людей</dc:title>
  <dc:creator>User</dc:creator>
  <cp:lastModifiedBy>User</cp:lastModifiedBy>
  <cp:revision>5</cp:revision>
  <dcterms:created xsi:type="dcterms:W3CDTF">2018-11-02T01:55:03Z</dcterms:created>
  <dcterms:modified xsi:type="dcterms:W3CDTF">2018-12-27T23:04:32Z</dcterms:modified>
</cp:coreProperties>
</file>