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906000" type="A4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D"/>
    <a:srgbClr val="FFFFCD"/>
    <a:srgbClr val="FFFFB3"/>
    <a:srgbClr val="FFFF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16" y="-14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Прямоугольник 75"/>
          <p:cNvSpPr/>
          <p:nvPr/>
        </p:nvSpPr>
        <p:spPr>
          <a:xfrm>
            <a:off x="35392" y="920552"/>
            <a:ext cx="764672" cy="8784976"/>
          </a:xfrm>
          <a:prstGeom prst="rect">
            <a:avLst/>
          </a:prstGeom>
          <a:pattFill prst="dotDmnd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822989" y="922388"/>
            <a:ext cx="5807805" cy="421442"/>
          </a:xfrm>
          <a:prstGeom prst="rect">
            <a:avLst/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849732" y="3509960"/>
            <a:ext cx="2567290" cy="5191039"/>
          </a:xfrm>
          <a:prstGeom prst="rect">
            <a:avLst/>
          </a:prstGeom>
          <a:pattFill prst="dash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3884780" y="1729602"/>
            <a:ext cx="2725969" cy="1847428"/>
          </a:xfrm>
          <a:prstGeom prst="rect">
            <a:avLst/>
          </a:prstGeom>
          <a:pattFill prst="dotGrid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880388" y="9057455"/>
            <a:ext cx="3561879" cy="617409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4298440" y="4699430"/>
            <a:ext cx="2332355" cy="4982869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Picture 4" descr="Похожее изображени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08" t="15958" r="14049" b="72492"/>
          <a:stretch/>
        </p:blipFill>
        <p:spPr bwMode="auto">
          <a:xfrm rot="20200627">
            <a:off x="1386426" y="2868375"/>
            <a:ext cx="435330" cy="40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829947" y="920552"/>
            <a:ext cx="5819796" cy="0"/>
          </a:xfrm>
          <a:prstGeom prst="line">
            <a:avLst/>
          </a:prstGeom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4303" y="181888"/>
            <a:ext cx="6465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ПЛАН</a:t>
            </a:r>
          </a:p>
          <a:p>
            <a:pPr algn="ctr"/>
            <a:r>
              <a:rPr lang="ru-RU" sz="1400" dirty="0"/>
              <a:t>р</a:t>
            </a:r>
            <a:r>
              <a:rPr lang="ru-RU" sz="1400" dirty="0" smtClean="0"/>
              <a:t>азмещения пространственно-обособленных зон информационно-библиотечного центра МБОУ СОШ с.Лидога</a:t>
            </a:r>
            <a:endParaRPr lang="ru-RU" sz="14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36712" y="9705528"/>
            <a:ext cx="5813031" cy="0"/>
          </a:xfrm>
          <a:prstGeom prst="line">
            <a:avLst/>
          </a:prstGeom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36712" y="1640632"/>
            <a:ext cx="0" cy="8064896"/>
          </a:xfrm>
          <a:prstGeom prst="line">
            <a:avLst/>
          </a:prstGeom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6645252" y="920552"/>
            <a:ext cx="0" cy="8784976"/>
          </a:xfrm>
          <a:prstGeom prst="line">
            <a:avLst/>
          </a:prstGeom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338170" y="1073258"/>
            <a:ext cx="491778" cy="568184"/>
          </a:xfrm>
          <a:prstGeom prst="line">
            <a:avLst/>
          </a:prstGeom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7" name="Picture 9" descr="Картинки по запросу диван зеленый рисунок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208" y="7862045"/>
            <a:ext cx="919754" cy="39583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6400" y1="28713" x2="7600" y2="34653"/>
                        <a14:foregroundMark x1="5600" y1="68812" x2="5600" y2="60891"/>
                        <a14:foregroundMark x1="35200" y1="97030" x2="35600" y2="84653"/>
                      </a14:backgroundRemoval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44388">
            <a:off x="343208" y="2064972"/>
            <a:ext cx="426376" cy="34451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Прямоугольник 28"/>
          <p:cNvSpPr/>
          <p:nvPr/>
        </p:nvSpPr>
        <p:spPr>
          <a:xfrm rot="16200000">
            <a:off x="572596" y="1905558"/>
            <a:ext cx="677658" cy="149426"/>
          </a:xfrm>
          <a:prstGeom prst="rect">
            <a:avLst/>
          </a:prstGeom>
          <a:solidFill>
            <a:srgbClr val="FFFF99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экран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77147" y="2348903"/>
            <a:ext cx="463621" cy="803897"/>
          </a:xfrm>
          <a:prstGeom prst="rect">
            <a:avLst/>
          </a:prstGeom>
          <a:solidFill>
            <a:srgbClr val="FFFFC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 rot="5400000">
            <a:off x="1514880" y="2180019"/>
            <a:ext cx="463621" cy="803897"/>
          </a:xfrm>
          <a:prstGeom prst="rect">
            <a:avLst/>
          </a:prstGeom>
          <a:solidFill>
            <a:srgbClr val="FFFFC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58279" y="2783978"/>
            <a:ext cx="301356" cy="301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6" descr="Картинки по запросу сканер принтер иконка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54920">
            <a:off x="873970" y="2348293"/>
            <a:ext cx="376664" cy="430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1370035" y="2396342"/>
            <a:ext cx="753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р</a:t>
            </a:r>
            <a:r>
              <a:rPr lang="ru-RU" sz="1000" dirty="0" smtClean="0"/>
              <a:t>абочее место</a:t>
            </a:r>
            <a:endParaRPr lang="ru-RU" sz="1000" dirty="0"/>
          </a:p>
        </p:txBody>
      </p:sp>
      <p:sp>
        <p:nvSpPr>
          <p:cNvPr id="37" name="Прямоугольник 36"/>
          <p:cNvSpPr/>
          <p:nvPr/>
        </p:nvSpPr>
        <p:spPr>
          <a:xfrm rot="16200000">
            <a:off x="574248" y="4225659"/>
            <a:ext cx="860398" cy="298855"/>
          </a:xfrm>
          <a:prstGeom prst="rect">
            <a:avLst/>
          </a:prstGeom>
          <a:solidFill>
            <a:srgbClr val="FFFFC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медиатека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16200000">
            <a:off x="574250" y="7591308"/>
            <a:ext cx="860398" cy="298852"/>
          </a:xfrm>
          <a:prstGeom prst="rect">
            <a:avLst/>
          </a:prstGeom>
          <a:solidFill>
            <a:srgbClr val="FFFFC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ш</a:t>
            </a:r>
            <a:r>
              <a:rPr lang="ru-RU" sz="1200" dirty="0" smtClean="0">
                <a:solidFill>
                  <a:schemeClr val="tx1"/>
                </a:solidFill>
              </a:rPr>
              <a:t>каф с замками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16200000">
            <a:off x="574248" y="5908483"/>
            <a:ext cx="860398" cy="298855"/>
          </a:xfrm>
          <a:prstGeom prst="rect">
            <a:avLst/>
          </a:prstGeom>
          <a:solidFill>
            <a:srgbClr val="FFFFC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шкаф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520901" y="4119026"/>
            <a:ext cx="1255476" cy="216392"/>
          </a:xfrm>
          <a:prstGeom prst="rect">
            <a:avLst/>
          </a:prstGeom>
          <a:solidFill>
            <a:srgbClr val="FFFFC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шкаф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520901" y="5472223"/>
            <a:ext cx="1255476" cy="216392"/>
          </a:xfrm>
          <a:prstGeom prst="rect">
            <a:avLst/>
          </a:prstGeom>
          <a:solidFill>
            <a:srgbClr val="FFFFC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стеллаж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20901" y="6825420"/>
            <a:ext cx="1255476" cy="216392"/>
          </a:xfrm>
          <a:prstGeom prst="rect">
            <a:avLst/>
          </a:prstGeom>
          <a:solidFill>
            <a:srgbClr val="FFFFC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стеллаж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520901" y="8178618"/>
            <a:ext cx="1255476" cy="216392"/>
          </a:xfrm>
          <a:prstGeom prst="rect">
            <a:avLst/>
          </a:prstGeom>
          <a:solidFill>
            <a:srgbClr val="FFFFC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стеллаж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55349" y="5944559"/>
            <a:ext cx="1786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</a:rPr>
              <a:t>ЗОНА ДЛИТЕЛЬНОГО </a:t>
            </a:r>
          </a:p>
          <a:p>
            <a:pPr algn="ctr"/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</a:rPr>
              <a:t>АБОНЕМЕНТА</a:t>
            </a:r>
            <a:endParaRPr lang="ru-RU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141073" y="924102"/>
            <a:ext cx="2275949" cy="108196"/>
          </a:xfrm>
          <a:prstGeom prst="rect">
            <a:avLst/>
          </a:prstGeom>
          <a:solidFill>
            <a:srgbClr val="FFFFC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с</a:t>
            </a:r>
            <a:r>
              <a:rPr lang="ru-RU" sz="1200" dirty="0" smtClean="0">
                <a:solidFill>
                  <a:schemeClr val="tx1"/>
                </a:solidFill>
              </a:rPr>
              <a:t>тенды, выставки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509120" y="924102"/>
            <a:ext cx="2136132" cy="108196"/>
          </a:xfrm>
          <a:prstGeom prst="rect">
            <a:avLst/>
          </a:prstGeom>
          <a:solidFill>
            <a:srgbClr val="FFFFC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с</a:t>
            </a:r>
            <a:r>
              <a:rPr lang="ru-RU" sz="1200" dirty="0" smtClean="0">
                <a:solidFill>
                  <a:schemeClr val="tx1"/>
                </a:solidFill>
              </a:rPr>
              <a:t>тенды, выставки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168356" y="1390039"/>
            <a:ext cx="2259280" cy="41053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Компьютер для доступа к электронным каталогам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48" name="Picture 4" descr="Похожее изображени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83" t="7833" r="13181" b="70717"/>
          <a:stretch/>
        </p:blipFill>
        <p:spPr bwMode="auto">
          <a:xfrm>
            <a:off x="3670213" y="1128878"/>
            <a:ext cx="498143" cy="62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606" y="973268"/>
            <a:ext cx="301356" cy="301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1" name="Прямая соединительная линия 50"/>
          <p:cNvCxnSpPr/>
          <p:nvPr/>
        </p:nvCxnSpPr>
        <p:spPr>
          <a:xfrm>
            <a:off x="4069962" y="1123946"/>
            <a:ext cx="439158" cy="31541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950422" y="1066831"/>
            <a:ext cx="4129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</a:rPr>
              <a:t>ПРЕЗЕНТАЦИОННАЯ                       ЗОНА</a:t>
            </a:r>
          </a:p>
        </p:txBody>
      </p:sp>
      <p:sp>
        <p:nvSpPr>
          <p:cNvPr id="55" name="TextBox 54"/>
          <p:cNvSpPr txBox="1"/>
          <p:nvPr/>
        </p:nvSpPr>
        <p:spPr>
          <a:xfrm rot="16200000">
            <a:off x="-527771" y="4450395"/>
            <a:ext cx="2008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</a:rPr>
              <a:t>РЕКРЕАЦИОННАЯ  ЗОНА</a:t>
            </a:r>
            <a:endParaRPr lang="ru-RU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6" name="Picture 32" descr="Похожее изображение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41" b="100000" l="0" r="96889">
                        <a14:foregroundMark x1="27778" y1="40000" x2="43111" y2="37284"/>
                        <a14:foregroundMark x1="46222" y1="57778" x2="62444" y2="56296"/>
                        <a14:foregroundMark x1="51778" y1="81728" x2="52444" y2="898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814" y="935804"/>
            <a:ext cx="305453" cy="27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Прямоугольник 56"/>
          <p:cNvSpPr/>
          <p:nvPr/>
        </p:nvSpPr>
        <p:spPr>
          <a:xfrm rot="5400000">
            <a:off x="6304325" y="2498977"/>
            <a:ext cx="652940" cy="1081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окно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 rot="5400000">
            <a:off x="6323273" y="4971802"/>
            <a:ext cx="652940" cy="1081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окно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 rot="5400000">
            <a:off x="6315183" y="7129334"/>
            <a:ext cx="652940" cy="1081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окно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60" name="Picture 4" descr="Похожее изображени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21" t="39713" r="46611" b="33272"/>
          <a:stretch/>
        </p:blipFill>
        <p:spPr bwMode="auto">
          <a:xfrm rot="10800000">
            <a:off x="4298440" y="1943786"/>
            <a:ext cx="1815153" cy="75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3987739" y="2868640"/>
            <a:ext cx="2520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</a:rPr>
              <a:t>ЗОНА КОЛЛЕКТИВНОЙ РАБОТЫ</a:t>
            </a:r>
            <a:endParaRPr lang="ru-RU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635092" y="8731753"/>
            <a:ext cx="1513368" cy="216392"/>
          </a:xfrm>
          <a:prstGeom prst="rect">
            <a:avLst/>
          </a:prstGeom>
          <a:solidFill>
            <a:srgbClr val="FFFFC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</a:t>
            </a:r>
            <a:r>
              <a:rPr lang="ru-RU" sz="1200" dirty="0" smtClean="0">
                <a:solidFill>
                  <a:schemeClr val="tx1"/>
                </a:solidFill>
              </a:rPr>
              <a:t>ткрытые стеллажи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143882" y="9465907"/>
            <a:ext cx="5051291" cy="216392"/>
          </a:xfrm>
          <a:prstGeom prst="rect">
            <a:avLst/>
          </a:prstGeom>
          <a:solidFill>
            <a:srgbClr val="FFFFC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</a:t>
            </a:r>
            <a:r>
              <a:rPr lang="ru-RU" sz="1200" dirty="0" smtClean="0">
                <a:solidFill>
                  <a:schemeClr val="tx1"/>
                </a:solidFill>
              </a:rPr>
              <a:t>ткрытые стеллажи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635092" y="7843568"/>
            <a:ext cx="1513368" cy="216392"/>
          </a:xfrm>
          <a:prstGeom prst="rect">
            <a:avLst/>
          </a:prstGeom>
          <a:solidFill>
            <a:srgbClr val="FFFFC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</a:t>
            </a:r>
            <a:r>
              <a:rPr lang="ru-RU" sz="1200" dirty="0" smtClean="0">
                <a:solidFill>
                  <a:schemeClr val="tx1"/>
                </a:solidFill>
              </a:rPr>
              <a:t>ткрытые стеллажи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635092" y="6955382"/>
            <a:ext cx="1513368" cy="216392"/>
          </a:xfrm>
          <a:prstGeom prst="rect">
            <a:avLst/>
          </a:prstGeom>
          <a:solidFill>
            <a:srgbClr val="FFFFC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</a:t>
            </a:r>
            <a:r>
              <a:rPr lang="ru-RU" sz="1200" dirty="0" smtClean="0">
                <a:solidFill>
                  <a:schemeClr val="tx1"/>
                </a:solidFill>
              </a:rPr>
              <a:t>ткрытые стеллажи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4635092" y="6067196"/>
            <a:ext cx="1513368" cy="216392"/>
          </a:xfrm>
          <a:prstGeom prst="rect">
            <a:avLst/>
          </a:prstGeom>
          <a:solidFill>
            <a:srgbClr val="FFFFC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</a:t>
            </a:r>
            <a:r>
              <a:rPr lang="ru-RU" sz="1200" dirty="0" smtClean="0">
                <a:solidFill>
                  <a:schemeClr val="tx1"/>
                </a:solidFill>
              </a:rPr>
              <a:t>ткрытые стеллажи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4635092" y="5179010"/>
            <a:ext cx="1513368" cy="216392"/>
          </a:xfrm>
          <a:prstGeom prst="rect">
            <a:avLst/>
          </a:prstGeom>
          <a:solidFill>
            <a:srgbClr val="FFFFC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</a:t>
            </a:r>
            <a:r>
              <a:rPr lang="ru-RU" sz="1200" dirty="0" smtClean="0">
                <a:solidFill>
                  <a:schemeClr val="tx1"/>
                </a:solidFill>
              </a:rPr>
              <a:t>ткрытые стеллажи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496151" y="7279069"/>
            <a:ext cx="1894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</a:rPr>
              <a:t>ЗОНА </a:t>
            </a:r>
          </a:p>
          <a:p>
            <a:pPr algn="ctr"/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</a:rPr>
              <a:t>ОТКРЫТОГО ДОСТУПА</a:t>
            </a:r>
            <a:endParaRPr lang="ru-RU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8" name="Picture 32" descr="Похожее изображение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41" b="100000" l="0" r="96889">
                        <a14:foregroundMark x1="27778" y1="40000" x2="43111" y2="37284"/>
                        <a14:foregroundMark x1="46222" y1="57778" x2="62444" y2="56296"/>
                        <a14:foregroundMark x1="51778" y1="81728" x2="52444" y2="898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2899" y="3185177"/>
            <a:ext cx="305453" cy="27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39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61</Words>
  <Application>Microsoft Office PowerPoint</Application>
  <PresentationFormat>Лист A4 (210x297 мм)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Гейкер ЛА</dc:creator>
  <cp:lastModifiedBy>User</cp:lastModifiedBy>
  <cp:revision>42</cp:revision>
  <cp:lastPrinted>2017-10-03T05:15:47Z</cp:lastPrinted>
  <dcterms:created xsi:type="dcterms:W3CDTF">2017-10-02T22:27:31Z</dcterms:created>
  <dcterms:modified xsi:type="dcterms:W3CDTF">2019-08-26T00:06:36Z</dcterms:modified>
</cp:coreProperties>
</file>