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44BC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467EC-EA4D-4FB1-AE6E-6B08A06EE2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2E7B5-81E9-4A1E-B42B-568E409F64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9664B-7CAB-4098-87E4-3CB6C6668E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15EE-1D7B-4745-A7F0-64B161B65F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662A5-F6C1-4491-B37D-D37F51303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47085-89E0-410F-9618-06F9200CA4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989EA-EB0D-4F25-9BBB-0D3A789231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3609-F1DA-45CF-A916-5A383A3A3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1773-3BE7-46BE-87C8-157BDD3BC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B5C91-FABE-4A04-85AB-E4F0FF1EB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7BBA0-89C8-44D0-BDD9-B6928A77DE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AF7A23-8608-4A4E-BFA9-9FA22C318F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60097995_1-kartinkin-net-p-novogodnii-fon-dlya-slaida-krasivo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" y="2375"/>
            <a:ext cx="9505056" cy="68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55576" y="332656"/>
            <a:ext cx="76328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ea typeface="Times New Roman"/>
              </a:rPr>
              <a:t>Уважаемые родители!</a:t>
            </a:r>
            <a:endParaRPr lang="ru-RU" sz="1600" dirty="0">
              <a:solidFill>
                <a:schemeClr val="accent2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alibri"/>
                <a:ea typeface="Calibri"/>
              </a:rPr>
              <a:t>Новогодние и Рождественские праздники, каникулы - замечательное время для детей и взрослых.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4005064"/>
            <a:ext cx="4104456" cy="2808312"/>
          </a:xfrm>
          <a:prstGeom prst="ellipse">
            <a:avLst/>
          </a:prstGeom>
          <a:solidFill>
            <a:srgbClr val="894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Напоминайте, что бы подростки соблюдали следующие правила</a:t>
            </a:r>
            <a:r>
              <a:rPr lang="en-US" sz="1400" b="1" dirty="0" smtClean="0">
                <a:solidFill>
                  <a:srgbClr val="FFC000"/>
                </a:solidFill>
              </a:rPr>
              <a:t>:  </a:t>
            </a:r>
          </a:p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-</a:t>
            </a:r>
            <a:r>
              <a:rPr lang="ru-RU" sz="1400" b="1" dirty="0" smtClean="0">
                <a:solidFill>
                  <a:srgbClr val="FFC000"/>
                </a:solidFill>
              </a:rPr>
              <a:t>уходя из дома, всегда сообщали куда идут, как с ними связаться в случае необходимости,</a:t>
            </a:r>
          </a:p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-избегали случайных знакомств. </a:t>
            </a:r>
          </a:p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Контролируйте, с кем общается ваш ребенок. Поддерживайте с детьми доверительные отношения</a:t>
            </a:r>
            <a:r>
              <a:rPr lang="ru-RU" sz="1400" b="1" i="1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5652120" y="1268760"/>
            <a:ext cx="3600400" cy="24482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 разрешайте детям длительно находится на улице в морозную погоду.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556792"/>
            <a:ext cx="2952328" cy="2952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Чтобы новогодние  праздники не омрачились, необходимо соблюдать правила </a:t>
            </a:r>
            <a:r>
              <a:rPr lang="ru-RU" dirty="0" smtClean="0">
                <a:solidFill>
                  <a:srgbClr val="C00000"/>
                </a:solidFill>
              </a:rPr>
              <a:t>безопасности.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1412776"/>
            <a:ext cx="3096344" cy="244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Соблюдайте правила пожарной безопасности во время новогодних праздников!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283968" y="6165304"/>
            <a:ext cx="1944216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МБОУ СОШ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с. Лидога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64088" y="3645024"/>
            <a:ext cx="4104456" cy="30963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Уважаемые родители! Ответственность за жизнь и здоровье детей в период выходных, праздничных, каникулярных дней лежит полностью на родителях! Берегите своих детей! Помните</a:t>
            </a:r>
            <a:r>
              <a:rPr lang="en-US" sz="1400" b="1" dirty="0" smtClean="0">
                <a:solidFill>
                  <a:srgbClr val="FFC000"/>
                </a:solidFill>
              </a:rPr>
              <a:t>: </a:t>
            </a:r>
            <a:r>
              <a:rPr lang="ru-RU" sz="1400" b="1" dirty="0" smtClean="0">
                <a:solidFill>
                  <a:srgbClr val="FFC000"/>
                </a:solidFill>
              </a:rPr>
              <a:t> жизнь и здоровье Ваших детей – в Ваших руках!.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4ee463d76f719bd6a014852c6ac106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137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29</cp:revision>
  <dcterms:created xsi:type="dcterms:W3CDTF">2012-08-12T16:04:58Z</dcterms:created>
  <dcterms:modified xsi:type="dcterms:W3CDTF">2023-12-28T04:40:35Z</dcterms:modified>
</cp:coreProperties>
</file>